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type="ctrTitle"/>
          </p:nvPr>
        </p:nvSpPr>
        <p:spPr>
          <a:xfrm>
            <a:off x="1866825" y="1981200"/>
            <a:ext cx="5362500" cy="1181100"/>
          </a:xfrm>
          <a:prstGeom prst="rect">
            <a:avLst/>
          </a:prstGeom>
          <a:noFill/>
        </p:spPr>
        <p:txBody>
          <a:bodyPr anchorCtr="0" anchor="ctr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1872025" y="3581425"/>
            <a:ext cx="5362500" cy="5958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1.jpg"/><Relationship Id="rId5" Type="http://schemas.openxmlformats.org/officeDocument/2006/relationships/image" Target="../media/image4.jpg"/><Relationship Id="rId6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ullSizeRender (3).jpg" id="59" name="Shape 59"/>
          <p:cNvPicPr preferRelativeResize="0"/>
          <p:nvPr/>
        </p:nvPicPr>
        <p:blipFill rotWithShape="1">
          <a:blip r:embed="rId3">
            <a:alphaModFix amt="43000"/>
          </a:blip>
          <a:srcRect b="9520" l="0" r="0" t="9520"/>
          <a:stretch/>
        </p:blipFill>
        <p:spPr>
          <a:xfrm>
            <a:off x="0" y="0"/>
            <a:ext cx="914400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/>
          <p:nvPr/>
        </p:nvSpPr>
        <p:spPr>
          <a:xfrm>
            <a:off x="1381125" y="1638325"/>
            <a:ext cx="6381900" cy="18669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type="ctrTitle"/>
          </p:nvPr>
        </p:nvSpPr>
        <p:spPr>
          <a:xfrm>
            <a:off x="1866825" y="1981200"/>
            <a:ext cx="5362500" cy="1181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Rigoberto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Padilla</a:t>
            </a:r>
          </a:p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1872025" y="3581425"/>
            <a:ext cx="5362500" cy="5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Class of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9DAF8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About Me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85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Come from a family of 7, single mother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  Interests 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Video games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Golf </a:t>
            </a:r>
          </a:p>
        </p:txBody>
      </p:sp>
      <p:pic>
        <p:nvPicPr>
          <p:cNvPr descr="Image result for golf clubs"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1525" y="3333375"/>
            <a:ext cx="2768955" cy="153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0500" y="232937"/>
            <a:ext cx="3251923" cy="4335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2676.JPG" id="71" name="Shape 71"/>
          <p:cNvPicPr preferRelativeResize="0"/>
          <p:nvPr/>
        </p:nvPicPr>
        <p:blipFill rotWithShape="1">
          <a:blip r:embed="rId5">
            <a:alphaModFix/>
          </a:blip>
          <a:srcRect b="1176" l="0" r="566" t="0"/>
          <a:stretch/>
        </p:blipFill>
        <p:spPr>
          <a:xfrm rot="-5400000">
            <a:off x="1606664" y="-562637"/>
            <a:ext cx="4797223" cy="63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A4C2F4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2476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School Experience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7525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Extracurriculars 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AVID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FBLA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Key Club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National Spanish Honors Society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Golf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Challenges: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Time Management 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Relationship w/ my mom; I can do anything I set my mind to </a:t>
            </a:r>
          </a:p>
        </p:txBody>
      </p:sp>
      <p:pic>
        <p:nvPicPr>
          <p:cNvPr descr="Image result for national spanish honor society"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3950" y="518025"/>
            <a:ext cx="2057400" cy="2066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1539.JPG"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9824" y="1032575"/>
            <a:ext cx="2802299" cy="3736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2678.JPG" id="80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373096" y="2943500"/>
            <a:ext cx="2398003" cy="1798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llSizeRender (5).jpg" id="81" name="Shape 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5700" y="518033"/>
            <a:ext cx="6101240" cy="457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D9EEB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Job Shadow 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 </a:t>
            </a:r>
            <a:r>
              <a:rPr lang="en">
                <a:solidFill>
                  <a:srgbClr val="FFFFFF"/>
                </a:solidFill>
              </a:rPr>
              <a:t>Director of Lindsay Unified School District Facilities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Merced Doria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Supervises various work sites and projects</a:t>
            </a:r>
          </a:p>
        </p:txBody>
      </p:sp>
      <p:pic>
        <p:nvPicPr>
          <p:cNvPr descr="Image result for Director of Lindsay Unified School District Facilities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3174" y="1808303"/>
            <a:ext cx="2466924" cy="266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C78D8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Pathway 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Spanish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Bilingual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Taken advanced courses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Knowing two languages is vital</a:t>
            </a:r>
          </a:p>
        </p:txBody>
      </p:sp>
      <p:pic>
        <p:nvPicPr>
          <p:cNvPr descr="Image result for bilingual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125" y="1919825"/>
            <a:ext cx="3704600" cy="188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155CC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Post-High School Plans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400">
                <a:solidFill>
                  <a:srgbClr val="FFFFFF"/>
                </a:solidFill>
              </a:rPr>
              <a:t>Attend a 4-year university 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CSU Long Beach</a:t>
            </a:r>
            <a:r>
              <a:rPr lang="en" sz="1800">
                <a:solidFill>
                  <a:srgbClr val="FFFFFF"/>
                </a:solidFill>
              </a:rPr>
              <a:t>, CSU Cal Poly Pomona, UC Riverside, CSU Fresno</a:t>
            </a:r>
            <a:r>
              <a:rPr lang="en">
                <a:solidFill>
                  <a:srgbClr val="FFFFFF"/>
                </a:solidFill>
              </a:rPr>
              <a:t> 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Short term goal: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Accepted into college, good grades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Long term goals: 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Major as an Electrical Engineer  </a:t>
            </a:r>
          </a:p>
        </p:txBody>
      </p:sp>
      <p:pic>
        <p:nvPicPr>
          <p:cNvPr descr="Image result for csu fresno"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200" y="3949750"/>
            <a:ext cx="283845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l poly pomona"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3575" y="2419512"/>
            <a:ext cx="340042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su long beach" id="104" name="Shape 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64950" y="3300587"/>
            <a:ext cx="16764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155CC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Leaving LHS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000">
                <a:solidFill>
                  <a:srgbClr val="FFFFFF"/>
                </a:solidFill>
              </a:rPr>
              <a:t>Influential Teachers</a:t>
            </a:r>
          </a:p>
          <a:p>
            <a:pPr indent="-3556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000">
                <a:solidFill>
                  <a:srgbClr val="FFFFFF"/>
                </a:solidFill>
              </a:rPr>
              <a:t>Mr. Guss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000">
                <a:solidFill>
                  <a:srgbClr val="FFFFFF"/>
                </a:solidFill>
              </a:rPr>
              <a:t>Performance Based System</a:t>
            </a:r>
          </a:p>
          <a:p>
            <a:pPr indent="-3556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000">
                <a:solidFill>
                  <a:srgbClr val="FFFFFF"/>
                </a:solidFill>
              </a:rPr>
              <a:t>Moved from a different school system </a:t>
            </a:r>
          </a:p>
          <a:p>
            <a:pPr indent="-3556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000">
                <a:solidFill>
                  <a:srgbClr val="FFFFFF"/>
                </a:solidFill>
              </a:rPr>
              <a:t>Accountability</a:t>
            </a:r>
          </a:p>
        </p:txBody>
      </p:sp>
      <p:pic>
        <p:nvPicPr>
          <p:cNvPr descr="IMG_3017.JPG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650" y="445029"/>
            <a:ext cx="6122653" cy="45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C4587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you,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